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BFA0583-1268-47C0-A810-2EE6326EAB7A}" type="datetimeFigureOut">
              <a:rPr lang="pt-BR" smtClean="0"/>
              <a:t>24/01/2018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F8D642C-D8F7-41B7-B12D-DB74774578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íne Rodrigues\Downloads\white_metro_swirl_by_snowince-d5tk4q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3645024"/>
            <a:ext cx="6948265" cy="2195370"/>
          </a:xfrm>
        </p:spPr>
        <p:txBody>
          <a:bodyPr>
            <a:noAutofit/>
          </a:bodyPr>
          <a:lstStyle/>
          <a:p>
            <a:pPr algn="ctr"/>
            <a:r>
              <a:rPr lang="pt-BR" altLang="pt-BR" sz="3200" b="1" dirty="0" smtClean="0"/>
              <a:t>TÍTULO DO TRABALHO </a:t>
            </a:r>
            <a:br>
              <a:rPr lang="pt-BR" altLang="pt-BR" sz="3200" b="1" dirty="0" smtClean="0"/>
            </a:br>
            <a:r>
              <a:rPr lang="pt-BR" altLang="pt-BR" sz="2000" dirty="0"/>
              <a:t>Nome completo do autor </a:t>
            </a:r>
            <a:r>
              <a:rPr lang="pt-BR" altLang="pt-BR" sz="2000" baseline="30000" dirty="0"/>
              <a:t>1</a:t>
            </a:r>
            <a:r>
              <a:rPr lang="pt-BR" altLang="pt-BR" sz="2000" dirty="0"/>
              <a:t>; Nome completo do autor </a:t>
            </a:r>
            <a:r>
              <a:rPr lang="pt-BR" altLang="pt-BR" sz="2000" baseline="30000" dirty="0"/>
              <a:t>2 </a:t>
            </a:r>
            <a:r>
              <a:rPr lang="pt-BR" altLang="pt-BR" sz="2000" dirty="0"/>
              <a:t>; Nome completo do autor </a:t>
            </a:r>
            <a:r>
              <a:rPr lang="pt-BR" altLang="pt-BR" sz="2000" baseline="30000" dirty="0"/>
              <a:t>3</a:t>
            </a:r>
            <a:r>
              <a:rPr lang="pt-BR" altLang="pt-BR" sz="2000" dirty="0"/>
              <a:t/>
            </a:r>
            <a:br>
              <a:rPr lang="pt-BR" altLang="pt-BR" sz="2000" dirty="0"/>
            </a:br>
            <a:r>
              <a:rPr lang="pt-BR" altLang="pt-BR" sz="2000" baseline="30000" dirty="0"/>
              <a:t>1</a:t>
            </a:r>
            <a:r>
              <a:rPr lang="pt-BR" altLang="pt-BR" sz="2000" dirty="0"/>
              <a:t>Instituição do autor, e-mail ; </a:t>
            </a:r>
            <a:r>
              <a:rPr lang="pt-BR" altLang="pt-BR" sz="2000" baseline="30000" dirty="0"/>
              <a:t>2</a:t>
            </a:r>
            <a:r>
              <a:rPr lang="pt-BR" altLang="pt-BR" sz="2000" dirty="0"/>
              <a:t>Instituição do autor, e-mail; </a:t>
            </a:r>
            <a:r>
              <a:rPr lang="pt-BR" altLang="pt-BR" sz="2000" baseline="30000" dirty="0"/>
              <a:t>3</a:t>
            </a:r>
            <a:r>
              <a:rPr lang="pt-BR" altLang="pt-BR" sz="2000" dirty="0"/>
              <a:t>Instituição do autor, e-mail</a:t>
            </a:r>
            <a:br>
              <a:rPr lang="pt-BR" altLang="pt-BR" sz="2000" dirty="0"/>
            </a:br>
            <a:endParaRPr lang="pt-BR" sz="2000" dirty="0"/>
          </a:p>
        </p:txBody>
      </p:sp>
      <p:pic>
        <p:nvPicPr>
          <p:cNvPr id="4" name="Espaço Reservado para Conteúdo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7" t="18424" b="16813"/>
          <a:stretch/>
        </p:blipFill>
        <p:spPr>
          <a:xfrm>
            <a:off x="611560" y="184759"/>
            <a:ext cx="6798642" cy="3316249"/>
          </a:xfrm>
          <a:prstGeom prst="rect">
            <a:avLst/>
          </a:prstGeom>
        </p:spPr>
      </p:pic>
      <p:pic>
        <p:nvPicPr>
          <p:cNvPr id="1027" name="Picture 3" descr="C:\Users\Jaíne Rodrigues\Downloads\II-SEMPPGBIO_logo_3 (1)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54" t="32411" r="5920" b="38816"/>
          <a:stretch/>
        </p:blipFill>
        <p:spPr bwMode="auto">
          <a:xfrm>
            <a:off x="0" y="5928704"/>
            <a:ext cx="1512168" cy="92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4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Brilho</vt:lpstr>
      <vt:lpstr>TÍTULO DO TRABALHO  Nome completo do autor 1; Nome completo do autor 2 ; Nome completo do autor 3 1Instituição do autor, e-mail ; 2Instituição do autor, e-mail; 3Instituição do autor, e-mail 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  Nome completo do autor 1; Nome completo do autor 2 ; Nome completo do autor 3 1Instituição do autor, e-mail ; 2Instituição do autor, e-mail; 3Instituição do autor, e-mail </dc:title>
  <dc:creator>Jaíne Rodrigues</dc:creator>
  <cp:lastModifiedBy>Jaíne Rodrigues</cp:lastModifiedBy>
  <cp:revision>1</cp:revision>
  <dcterms:created xsi:type="dcterms:W3CDTF">2018-01-24T23:49:40Z</dcterms:created>
  <dcterms:modified xsi:type="dcterms:W3CDTF">2018-01-24T23:57:56Z</dcterms:modified>
</cp:coreProperties>
</file>